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16" y="5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2656" y="7164288"/>
            <a:ext cx="6264696" cy="1008112"/>
          </a:xfrm>
          <a:prstGeom prst="rect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ko-K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Facial Smoothie Foam Cleanser</a:t>
            </a:r>
            <a:endParaRPr lang="en-US" altLang="ko-KR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06484"/>
              </p:ext>
            </p:extLst>
          </p:nvPr>
        </p:nvGraphicFramePr>
        <p:xfrm>
          <a:off x="150960" y="2411760"/>
          <a:ext cx="6624736" cy="345638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40160"/>
                <a:gridCol w="5184576"/>
              </a:tblGrid>
              <a:tr h="508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Product 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Facial Smoothie Foam Cleanser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2549"/>
                      </a:schemeClr>
                    </a:solidFill>
                  </a:tcPr>
                </a:tc>
              </a:tr>
              <a:tr h="17233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 &amp; Feature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solidFill>
                            <a:srgbClr val="DE0000"/>
                          </a:solidFill>
                          <a:latin typeface="Arial" pitchFamily="34" charset="0"/>
                          <a:cs typeface="Arial" pitchFamily="34" charset="0"/>
                        </a:rPr>
                        <a:t>Foam cleanser  full of healthy fruits, vegetables and cereals.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altLang="ko-KR" sz="10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sku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for 3 different skin types.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Gentle formula: Free of Mineral oil, Silicone , Benzophenon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Soapberry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is used as a natural cleansing detergent. Produces whip-like foam.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Facial Smoothie Foam Fruit </a:t>
                      </a: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for oily skin type</a:t>
                      </a:r>
                    </a:p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Facial Smoothie Foam Vegetable </a:t>
                      </a: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for acne-prone or sensitive skin type.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Facial Smoothie Foam Cereal </a:t>
                      </a: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for dehydrated skin type.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47059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Korean Retail Selling Price (KRSP) :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ea typeface="바탕"/>
                          <a:cs typeface="Arial" pitchFamily="34" charset="0"/>
                        </a:rPr>
                        <a:t>₩5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,000 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Facial Smoothie Foam Cleanser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36" descr="페이셜 스무디 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34"/>
          <a:stretch>
            <a:fillRect/>
          </a:stretch>
        </p:blipFill>
        <p:spPr bwMode="auto">
          <a:xfrm>
            <a:off x="332655" y="611560"/>
            <a:ext cx="85267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그림 37" descr="페이셜 스무디 폼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49155"/>
          <a:stretch>
            <a:fillRect/>
          </a:stretch>
        </p:blipFill>
        <p:spPr bwMode="auto">
          <a:xfrm>
            <a:off x="1340768" y="631098"/>
            <a:ext cx="720080" cy="147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그림 38" descr="페이셜 스무디 폼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0" r="23584"/>
          <a:stretch>
            <a:fillRect/>
          </a:stretch>
        </p:blipFill>
        <p:spPr bwMode="auto">
          <a:xfrm>
            <a:off x="2204864" y="631098"/>
            <a:ext cx="689816" cy="147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458" y="1018908"/>
            <a:ext cx="101282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그림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77" y="1006208"/>
            <a:ext cx="98901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690" y="1018908"/>
            <a:ext cx="101441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44" y="3976315"/>
            <a:ext cx="717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그림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3923928"/>
            <a:ext cx="7858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36151"/>
              </p:ext>
            </p:extLst>
          </p:nvPr>
        </p:nvGraphicFramePr>
        <p:xfrm>
          <a:off x="116633" y="6084168"/>
          <a:ext cx="6624735" cy="2952328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1295494"/>
                <a:gridCol w="936753"/>
                <a:gridCol w="1944216"/>
                <a:gridCol w="864096"/>
                <a:gridCol w="1584176"/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7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Image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Benefits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Skin type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Ingredients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Facial Smoothie Foam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Fruits</a:t>
                      </a:r>
                      <a:endParaRPr lang="ko-KR" altLang="en-US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7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Vital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energy from 10 fruits give freshness  and purity to the skin.  [Oil-controlling]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Oily skin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Blackberry, cherry, orange, banana, kiwi, apple, grape, pineapple, grapefruit, blueberry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Facial Smoothie Foam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Vegetable</a:t>
                      </a:r>
                      <a:endParaRPr lang="ko-KR" altLang="en-US" sz="1000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7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Soothing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 anti-inflammatory qualities of 10 vegetables soothe and calm easily-irritated skin. [Gentle &amp; Calming]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Acne-prone / 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Sensitive skin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Green tea, carrot, celery, cabbage, cucumber, lettuce, broccoli, aloe, tomato, tea tree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Facial Smoothie Foam</a:t>
                      </a:r>
                      <a:endParaRPr lang="ko-KR" altLang="en-US" sz="1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Cereal </a:t>
                      </a:r>
                      <a:endParaRPr lang="ko-KR" altLang="en-US" sz="1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>
                        <a:alpha val="7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Nourishing quality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of 10  grains leave skin soft , bright and hydrated. </a:t>
                      </a: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[Hydrating &amp; Brightening]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Dehydrated/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 Dry skin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Oatmeal, rice, buckwheat, green bean, black bean, corn, adlay, barley, acorn, black sesame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seed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5" name="그림 36" descr="페이셜 스무디 폼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34"/>
          <a:stretch>
            <a:fillRect/>
          </a:stretch>
        </p:blipFill>
        <p:spPr bwMode="auto">
          <a:xfrm>
            <a:off x="1648735" y="6444208"/>
            <a:ext cx="408305" cy="72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그림 37" descr="페이셜 스무디 폼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49155"/>
          <a:stretch>
            <a:fillRect/>
          </a:stretch>
        </p:blipFill>
        <p:spPr bwMode="auto">
          <a:xfrm>
            <a:off x="1692998" y="7305237"/>
            <a:ext cx="367701" cy="75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그림 38" descr="페이셜 스무디 폼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0" r="23584"/>
          <a:stretch>
            <a:fillRect/>
          </a:stretch>
        </p:blipFill>
        <p:spPr bwMode="auto">
          <a:xfrm>
            <a:off x="1744378" y="8244408"/>
            <a:ext cx="344908" cy="73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36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255</Words>
  <Application>Microsoft Office PowerPoint</Application>
  <PresentationFormat>화면 슬라이드 쇼(4:3)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seoha</cp:lastModifiedBy>
  <cp:revision>11</cp:revision>
  <dcterms:created xsi:type="dcterms:W3CDTF">2014-04-04T22:40:41Z</dcterms:created>
  <dcterms:modified xsi:type="dcterms:W3CDTF">2014-04-06T22:12:00Z</dcterms:modified>
</cp:coreProperties>
</file>